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61361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是一篇说明文。文章主要介绍了中国二十四节气中的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立夏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及其相关风俗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包括称体重、挂蛋游戏和品尝新鲜蔬果等传统习俗。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877" y="980728"/>
            <a:ext cx="10562659" cy="1080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24 solar terms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节气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Summer,or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Lixia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 falls between May 5th and May 7th every year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 that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gets hot quickly and it rains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things to learn about it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1947076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lunch on that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day,everyone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checks their weight one by one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delicious tea eggs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茶叶蛋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beginning of summer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egg matches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person’s egg isn’t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broken,he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win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foods are different from one place to another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the beginning of winter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995757"/>
            <a:ext cx="11485848" cy="280139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707892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5178437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“Start of Summer, or 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sz="20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Lixia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usually falls between May 5th and May 7th every year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及后文描述天气转热、多雨的特点可推知，此处需继续补充立夏的信息。选项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它是夏季的开始。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982638" y="479802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9399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Checking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weight</a:t>
            </a:r>
            <a:r>
              <a:rPr lang="en-US" altLang="zh-CN" sz="1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custom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风俗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weighing people at Start of Summer was from the Three Kingdoms Period 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280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also popular in South China today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believe checking weight will help them be healthy in the hot summer and bring good luck to them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222858"/>
            <a:ext cx="11485848" cy="257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lunch on that 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day,everyone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checks their weight one by one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delicious tea eggs</a:t>
            </a:r>
            <a:r>
              <a:rPr lang="zh-CN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茶叶蛋</a:t>
            </a:r>
            <a:r>
              <a:rPr lang="zh-CN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beginning of summer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egg matches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person’s egg isn’t 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broken,he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win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foods are different from one place to another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the beginning of winter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18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204865"/>
            <a:ext cx="11485848" cy="2592287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797152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1800" b="0" dirty="0">
                <a:solidFill>
                  <a:srgbClr val="00B0F0"/>
                </a:solidFill>
              </a:rPr>
              <a:t>31</a:t>
            </a:r>
            <a:r>
              <a:rPr lang="en-US" altLang="zh-CN" sz="18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18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1800" b="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5157192"/>
            <a:ext cx="11485848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18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custom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风俗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18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18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of weighing people at Start of Summer</a:t>
            </a:r>
            <a:r>
              <a:rPr lang="en-US" altLang="zh-CN" sz="18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also popular in South China today</a:t>
            </a:r>
            <a:r>
              <a:rPr lang="en-US" altLang="zh-CN" sz="18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及后文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“People believe checking weight will help them be healthy</a:t>
            </a:r>
            <a:r>
              <a:rPr lang="en-US" altLang="zh-CN" sz="18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可知，本段介绍人们在立夏称重的习俗。选项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18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当天午饭后，人们依次称重。</a:t>
            </a:r>
            <a:r>
              <a:rPr lang="en-US" altLang="zh-CN" sz="18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1800" dirty="0"/>
          </a:p>
        </p:txBody>
      </p:sp>
      <p:sp>
        <p:nvSpPr>
          <p:cNvPr id="7" name="矩形 6"/>
          <p:cNvSpPr/>
          <p:nvPr/>
        </p:nvSpPr>
        <p:spPr>
          <a:xfrm>
            <a:off x="1027703" y="4765930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4331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an old Chinese saying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goes,“Putting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egg on children’s chest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胸膛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stop them from getting sick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 parents prepare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eggs,put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in bags and hang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悬挂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on their children’s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chest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get together to play egg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want to win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204864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lunch on that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day,everyone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checks their weight one by one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delicious tea eggs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茶叶蛋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beginning of summer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egg matches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person’s egg isn’t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broken,he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win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foods are different from one place to another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the beginning of winter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280451"/>
            <a:ext cx="11485848" cy="258870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851140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000" b="0" dirty="0">
                <a:solidFill>
                  <a:srgbClr val="00B0F0"/>
                </a:solidFill>
              </a:rPr>
              <a:t>32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520805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根据后文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“Then children get together to play egg matches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all want to win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可知，本段主要介绍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挂蛋比赛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的相关习俗。故选项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进行挂蛋比赛。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101441" y="481658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4331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an old Chinese saying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goes,“Putting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egg on children’s chest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胸膛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stop them from getting sick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 parents prepare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eggs,put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in bags and hang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悬挂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on their children’s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chest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get together to play egg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want to win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204864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lunch on that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day,everyone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checks their weight one by one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delicious tea eggs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茶叶蛋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beginning of summer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egg matches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person’s egg isn’t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broken,he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win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foods are different from one place to another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the beginning of winter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280451"/>
            <a:ext cx="11485848" cy="258870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851140"/>
            <a:ext cx="21082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000" b="0" dirty="0" smtClean="0">
                <a:solidFill>
                  <a:srgbClr val="00B0F0"/>
                </a:solidFill>
              </a:rPr>
              <a:t>33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endParaRPr lang="zh-CN" altLang="en-US" sz="2000" b="0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522920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children get together to play egg matches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all want to win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可知，此处需补充游戏规则。选项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蛋未破者获胜。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26654" y="483465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4331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</a:t>
            </a:r>
            <a:r>
              <a:rPr lang="en-US" altLang="zh-CN" sz="20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day of Start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Summer,many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taste fresh vegetables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types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foods,such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cherries,green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plums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李子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 wheat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小麦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so on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taste the fresh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food,which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marks the goodbye to the hard-working spring and the welcome of the harvest summer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204864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lunch on that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day,everyone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checks their weight one by one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delicious tea eggs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茶叶蛋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beginning of summer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egg matches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person’s egg isn’t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broken,he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win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foods are different from one place to another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the beginning of winter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280451"/>
            <a:ext cx="11485848" cy="258870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869160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000" b="0" dirty="0" smtClean="0">
                <a:solidFill>
                  <a:srgbClr val="00B0F0"/>
                </a:solidFill>
              </a:rPr>
              <a:t>34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000" b="0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528006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“many people taste fresh vegetables and fruit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such as cherries, green plums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李子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可知，此处需说明食物的地域差异。选项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各地食物不同。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158508" y="4849396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3619</Words>
  <Application>WPS 演示</Application>
  <PresentationFormat>自定义</PresentationFormat>
  <Paragraphs>90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472</cp:revision>
  <dcterms:created xsi:type="dcterms:W3CDTF">2020-11-06T05:24:00Z</dcterms:created>
  <dcterms:modified xsi:type="dcterms:W3CDTF">2025-09-16T03:01:49Z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291C5DFFF7234674B960639E53B72FE5_12</vt:lpwstr>
  </property>
</Properties>
</file>